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8" r:id="rId4"/>
    <p:sldId id="279" r:id="rId5"/>
    <p:sldId id="28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 snapToObjects="1">
      <p:cViewPr varScale="1">
        <p:scale>
          <a:sx n="79" d="100"/>
          <a:sy n="79" d="100"/>
        </p:scale>
        <p:origin x="101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38DF6-0CCE-4765-B5F1-625ECB38CE9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F3161FA-7083-4F70-B552-311A580A15CA}">
      <dgm:prSet/>
      <dgm:spPr/>
      <dgm:t>
        <a:bodyPr/>
        <a:lstStyle/>
        <a:p>
          <a:pPr>
            <a:defRPr cap="all"/>
          </a:pPr>
          <a:r>
            <a:rPr lang="en-US" dirty="0"/>
            <a:t>View different cuisines and most viewed recipes </a:t>
          </a:r>
        </a:p>
      </dgm:t>
    </dgm:pt>
    <dgm:pt modelId="{320D8793-12BD-4822-860A-FA51F21F2E39}" type="parTrans" cxnId="{8605AF1C-FD10-40C7-9818-D44278C16F11}">
      <dgm:prSet/>
      <dgm:spPr/>
      <dgm:t>
        <a:bodyPr/>
        <a:lstStyle/>
        <a:p>
          <a:endParaRPr lang="en-US"/>
        </a:p>
      </dgm:t>
    </dgm:pt>
    <dgm:pt modelId="{95AACEC8-D73C-4A03-843E-BCD138922A04}" type="sibTrans" cxnId="{8605AF1C-FD10-40C7-9818-D44278C16F11}">
      <dgm:prSet/>
      <dgm:spPr/>
      <dgm:t>
        <a:bodyPr/>
        <a:lstStyle/>
        <a:p>
          <a:endParaRPr lang="en-US"/>
        </a:p>
      </dgm:t>
    </dgm:pt>
    <dgm:pt modelId="{3CA25A14-9EF8-4FBC-BD8F-D016E31237A2}">
      <dgm:prSet/>
      <dgm:spPr/>
      <dgm:t>
        <a:bodyPr/>
        <a:lstStyle/>
        <a:p>
          <a:pPr>
            <a:defRPr cap="all"/>
          </a:pPr>
          <a:r>
            <a:rPr lang="en-CA"/>
            <a:t>User can search for a different recipes</a:t>
          </a:r>
          <a:endParaRPr lang="en-US"/>
        </a:p>
      </dgm:t>
    </dgm:pt>
    <dgm:pt modelId="{46DD2B1E-7D69-42BE-8D7B-A510480631C9}" type="parTrans" cxnId="{57906D38-62CF-4A55-A297-C1971AFE8917}">
      <dgm:prSet/>
      <dgm:spPr/>
      <dgm:t>
        <a:bodyPr/>
        <a:lstStyle/>
        <a:p>
          <a:endParaRPr lang="en-US"/>
        </a:p>
      </dgm:t>
    </dgm:pt>
    <dgm:pt modelId="{07916049-A19C-4306-ACAF-819CB937CD12}" type="sibTrans" cxnId="{57906D38-62CF-4A55-A297-C1971AFE8917}">
      <dgm:prSet/>
      <dgm:spPr/>
      <dgm:t>
        <a:bodyPr/>
        <a:lstStyle/>
        <a:p>
          <a:endParaRPr lang="en-US"/>
        </a:p>
      </dgm:t>
    </dgm:pt>
    <dgm:pt modelId="{BD9B4A31-9D34-434D-858E-325F6C001542}">
      <dgm:prSet/>
      <dgm:spPr/>
      <dgm:t>
        <a:bodyPr/>
        <a:lstStyle/>
        <a:p>
          <a:pPr>
            <a:defRPr cap="all"/>
          </a:pPr>
          <a:r>
            <a:rPr lang="en-CA"/>
            <a:t>Watch a recipe video</a:t>
          </a:r>
          <a:endParaRPr lang="en-US"/>
        </a:p>
      </dgm:t>
    </dgm:pt>
    <dgm:pt modelId="{23A9E509-C43E-4673-8794-8CB291F83B9E}" type="parTrans" cxnId="{EA047CA8-378E-4CF0-A28A-9026381B3404}">
      <dgm:prSet/>
      <dgm:spPr/>
      <dgm:t>
        <a:bodyPr/>
        <a:lstStyle/>
        <a:p>
          <a:endParaRPr lang="en-US"/>
        </a:p>
      </dgm:t>
    </dgm:pt>
    <dgm:pt modelId="{568725F2-E1ED-4F0B-8997-C07303D30B73}" type="sibTrans" cxnId="{EA047CA8-378E-4CF0-A28A-9026381B3404}">
      <dgm:prSet/>
      <dgm:spPr/>
      <dgm:t>
        <a:bodyPr/>
        <a:lstStyle/>
        <a:p>
          <a:endParaRPr lang="en-US"/>
        </a:p>
      </dgm:t>
    </dgm:pt>
    <dgm:pt modelId="{C6AC0E35-B319-43E6-90D5-55AB236C8C09}">
      <dgm:prSet/>
      <dgm:spPr/>
      <dgm:t>
        <a:bodyPr/>
        <a:lstStyle/>
        <a:p>
          <a:pPr>
            <a:defRPr cap="all"/>
          </a:pPr>
          <a:r>
            <a:rPr lang="en-CA"/>
            <a:t>Share a recipe video</a:t>
          </a:r>
          <a:endParaRPr lang="en-US"/>
        </a:p>
      </dgm:t>
    </dgm:pt>
    <dgm:pt modelId="{7BF373E9-05DE-46DB-A531-F54C14AAD5BA}" type="parTrans" cxnId="{D680C4AA-D6BE-40A3-A643-B1CBF808C2EB}">
      <dgm:prSet/>
      <dgm:spPr/>
      <dgm:t>
        <a:bodyPr/>
        <a:lstStyle/>
        <a:p>
          <a:endParaRPr lang="en-US"/>
        </a:p>
      </dgm:t>
    </dgm:pt>
    <dgm:pt modelId="{6CFFC20F-2CAF-429E-A3AB-04B75149D084}" type="sibTrans" cxnId="{D680C4AA-D6BE-40A3-A643-B1CBF808C2EB}">
      <dgm:prSet/>
      <dgm:spPr/>
      <dgm:t>
        <a:bodyPr/>
        <a:lstStyle/>
        <a:p>
          <a:endParaRPr lang="en-US"/>
        </a:p>
      </dgm:t>
    </dgm:pt>
    <dgm:pt modelId="{A3FD5AC4-8087-49D7-BCB7-AE044BDC383B}">
      <dgm:prSet/>
      <dgm:spPr/>
      <dgm:t>
        <a:bodyPr/>
        <a:lstStyle/>
        <a:p>
          <a:pPr>
            <a:defRPr cap="all"/>
          </a:pPr>
          <a:r>
            <a:rPr lang="en-CA"/>
            <a:t>Add a recipe to your recipe list</a:t>
          </a:r>
          <a:endParaRPr lang="en-US"/>
        </a:p>
      </dgm:t>
    </dgm:pt>
    <dgm:pt modelId="{368EF0EF-7B17-49B2-93BD-34F6DC908F02}" type="parTrans" cxnId="{1F469FD5-B7AF-46F6-AB98-F4BE1B0249E4}">
      <dgm:prSet/>
      <dgm:spPr/>
      <dgm:t>
        <a:bodyPr/>
        <a:lstStyle/>
        <a:p>
          <a:endParaRPr lang="en-US"/>
        </a:p>
      </dgm:t>
    </dgm:pt>
    <dgm:pt modelId="{965D7469-96EE-4B55-AEF7-325211105993}" type="sibTrans" cxnId="{1F469FD5-B7AF-46F6-AB98-F4BE1B0249E4}">
      <dgm:prSet/>
      <dgm:spPr/>
      <dgm:t>
        <a:bodyPr/>
        <a:lstStyle/>
        <a:p>
          <a:endParaRPr lang="en-US"/>
        </a:p>
      </dgm:t>
    </dgm:pt>
    <dgm:pt modelId="{AB4D32B3-4E8C-480C-8455-2CF0F292FB05}">
      <dgm:prSet/>
      <dgm:spPr/>
      <dgm:t>
        <a:bodyPr/>
        <a:lstStyle/>
        <a:p>
          <a:pPr>
            <a:defRPr cap="all"/>
          </a:pPr>
          <a:r>
            <a:rPr lang="en-CA"/>
            <a:t>Export ingredient list</a:t>
          </a:r>
          <a:endParaRPr lang="en-US"/>
        </a:p>
      </dgm:t>
    </dgm:pt>
    <dgm:pt modelId="{9470BFF0-BF9B-4782-8AAF-DD6E7190FE0E}" type="parTrans" cxnId="{035DC5DB-2945-477E-A25B-7D047496B4DE}">
      <dgm:prSet/>
      <dgm:spPr/>
      <dgm:t>
        <a:bodyPr/>
        <a:lstStyle/>
        <a:p>
          <a:endParaRPr lang="en-US"/>
        </a:p>
      </dgm:t>
    </dgm:pt>
    <dgm:pt modelId="{1EB3CDED-8A8A-4A63-8240-43FA891E3D20}" type="sibTrans" cxnId="{035DC5DB-2945-477E-A25B-7D047496B4DE}">
      <dgm:prSet/>
      <dgm:spPr/>
      <dgm:t>
        <a:bodyPr/>
        <a:lstStyle/>
        <a:p>
          <a:endParaRPr lang="en-US"/>
        </a:p>
      </dgm:t>
    </dgm:pt>
    <dgm:pt modelId="{B6BFF0CA-A3CE-458A-99D5-000DC5451484}">
      <dgm:prSet/>
      <dgm:spPr/>
      <dgm:t>
        <a:bodyPr/>
        <a:lstStyle/>
        <a:p>
          <a:pPr>
            <a:defRPr cap="all"/>
          </a:pPr>
          <a:r>
            <a:rPr lang="en-CA"/>
            <a:t>Secured Log In/Sign up</a:t>
          </a:r>
          <a:endParaRPr lang="en-US"/>
        </a:p>
      </dgm:t>
    </dgm:pt>
    <dgm:pt modelId="{00EB3CB6-CF98-4392-8BA3-898C346F7BD3}" type="parTrans" cxnId="{03B39F4D-903D-4B30-9B46-DF5369842507}">
      <dgm:prSet/>
      <dgm:spPr/>
      <dgm:t>
        <a:bodyPr/>
        <a:lstStyle/>
        <a:p>
          <a:endParaRPr lang="en-US"/>
        </a:p>
      </dgm:t>
    </dgm:pt>
    <dgm:pt modelId="{3EE4A1EF-25F6-4E90-816F-32010B31933B}" type="sibTrans" cxnId="{03B39F4D-903D-4B30-9B46-DF5369842507}">
      <dgm:prSet/>
      <dgm:spPr/>
      <dgm:t>
        <a:bodyPr/>
        <a:lstStyle/>
        <a:p>
          <a:endParaRPr lang="en-US"/>
        </a:p>
      </dgm:t>
    </dgm:pt>
    <dgm:pt modelId="{1F1A22AB-A562-453F-B873-4E67334052F4}">
      <dgm:prSet/>
      <dgm:spPr/>
      <dgm:t>
        <a:bodyPr/>
        <a:lstStyle/>
        <a:p>
          <a:pPr>
            <a:defRPr cap="all"/>
          </a:pPr>
          <a:r>
            <a:rPr lang="en-CA" dirty="0"/>
            <a:t>Upload the recipe</a:t>
          </a:r>
          <a:endParaRPr lang="en-US" dirty="0"/>
        </a:p>
      </dgm:t>
    </dgm:pt>
    <dgm:pt modelId="{4E8866CC-5D1A-4493-B3E0-086F3CD575B4}" type="sibTrans" cxnId="{710EFEE6-2641-45B7-9E83-75802812FDDA}">
      <dgm:prSet/>
      <dgm:spPr/>
      <dgm:t>
        <a:bodyPr/>
        <a:lstStyle/>
        <a:p>
          <a:endParaRPr lang="en-US"/>
        </a:p>
      </dgm:t>
    </dgm:pt>
    <dgm:pt modelId="{E673986E-ECB8-490D-9CEC-5800ADBFEE8C}" type="parTrans" cxnId="{710EFEE6-2641-45B7-9E83-75802812FDDA}">
      <dgm:prSet/>
      <dgm:spPr/>
      <dgm:t>
        <a:bodyPr/>
        <a:lstStyle/>
        <a:p>
          <a:endParaRPr lang="en-US"/>
        </a:p>
      </dgm:t>
    </dgm:pt>
    <dgm:pt modelId="{3CBF86FF-25F1-4F78-9751-2BB4B798D03E}" type="pres">
      <dgm:prSet presAssocID="{A2A38DF6-0CCE-4765-B5F1-625ECB38CE9A}" presName="root" presStyleCnt="0">
        <dgm:presLayoutVars>
          <dgm:dir/>
          <dgm:resizeHandles val="exact"/>
        </dgm:presLayoutVars>
      </dgm:prSet>
      <dgm:spPr/>
    </dgm:pt>
    <dgm:pt modelId="{176D10CE-B11A-4FDC-B0BD-769D84C275EF}" type="pres">
      <dgm:prSet presAssocID="{AF3161FA-7083-4F70-B552-311A580A15CA}" presName="compNode" presStyleCnt="0"/>
      <dgm:spPr/>
    </dgm:pt>
    <dgm:pt modelId="{B760928D-A10E-4E6B-B5BE-4B46E261FD25}" type="pres">
      <dgm:prSet presAssocID="{AF3161FA-7083-4F70-B552-311A580A15CA}" presName="iconBgRect" presStyleLbl="bgShp" presStyleIdx="0" presStyleCnt="8"/>
      <dgm:spPr/>
    </dgm:pt>
    <dgm:pt modelId="{29868B9E-6FD6-4524-B627-09A3EEBED137}" type="pres">
      <dgm:prSet presAssocID="{AF3161FA-7083-4F70-B552-311A580A15CA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4EE55FBF-5C01-4EEC-B602-3F67EEA9A1D9}" type="pres">
      <dgm:prSet presAssocID="{AF3161FA-7083-4F70-B552-311A580A15CA}" presName="spaceRect" presStyleCnt="0"/>
      <dgm:spPr/>
    </dgm:pt>
    <dgm:pt modelId="{6F9C0DD2-95FF-4253-83EE-3A14592A92DB}" type="pres">
      <dgm:prSet presAssocID="{AF3161FA-7083-4F70-B552-311A580A15CA}" presName="textRect" presStyleLbl="revTx" presStyleIdx="0" presStyleCnt="8">
        <dgm:presLayoutVars>
          <dgm:chMax val="1"/>
          <dgm:chPref val="1"/>
        </dgm:presLayoutVars>
      </dgm:prSet>
      <dgm:spPr/>
    </dgm:pt>
    <dgm:pt modelId="{EED1DC2F-E020-4ADF-9236-28BB16F89C89}" type="pres">
      <dgm:prSet presAssocID="{95AACEC8-D73C-4A03-843E-BCD138922A04}" presName="sibTrans" presStyleCnt="0"/>
      <dgm:spPr/>
    </dgm:pt>
    <dgm:pt modelId="{C1A0F295-645E-4BEA-8F56-674569BC6AB6}" type="pres">
      <dgm:prSet presAssocID="{3CA25A14-9EF8-4FBC-BD8F-D016E31237A2}" presName="compNode" presStyleCnt="0"/>
      <dgm:spPr/>
    </dgm:pt>
    <dgm:pt modelId="{8AB08D42-C18A-4DC0-A50C-32ABB7DF7803}" type="pres">
      <dgm:prSet presAssocID="{3CA25A14-9EF8-4FBC-BD8F-D016E31237A2}" presName="iconBgRect" presStyleLbl="bgShp" presStyleIdx="1" presStyleCnt="8"/>
      <dgm:spPr/>
    </dgm:pt>
    <dgm:pt modelId="{E358850D-8B24-42FB-AE37-48D1E8EEB8AB}" type="pres">
      <dgm:prSet presAssocID="{3CA25A14-9EF8-4FBC-BD8F-D016E31237A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51CB9BE6-8A16-4122-8AF2-466B34002844}" type="pres">
      <dgm:prSet presAssocID="{3CA25A14-9EF8-4FBC-BD8F-D016E31237A2}" presName="spaceRect" presStyleCnt="0"/>
      <dgm:spPr/>
    </dgm:pt>
    <dgm:pt modelId="{79CE249B-7933-4239-8E8A-9F0A0BF7E4B1}" type="pres">
      <dgm:prSet presAssocID="{3CA25A14-9EF8-4FBC-BD8F-D016E31237A2}" presName="textRect" presStyleLbl="revTx" presStyleIdx="1" presStyleCnt="8">
        <dgm:presLayoutVars>
          <dgm:chMax val="1"/>
          <dgm:chPref val="1"/>
        </dgm:presLayoutVars>
      </dgm:prSet>
      <dgm:spPr/>
    </dgm:pt>
    <dgm:pt modelId="{0734E460-0801-4089-8FAE-276C1B2FD3C7}" type="pres">
      <dgm:prSet presAssocID="{07916049-A19C-4306-ACAF-819CB937CD12}" presName="sibTrans" presStyleCnt="0"/>
      <dgm:spPr/>
    </dgm:pt>
    <dgm:pt modelId="{143C8ECB-7343-4463-B074-4746136B7C4B}" type="pres">
      <dgm:prSet presAssocID="{BD9B4A31-9D34-434D-858E-325F6C001542}" presName="compNode" presStyleCnt="0"/>
      <dgm:spPr/>
    </dgm:pt>
    <dgm:pt modelId="{6D668CB7-F395-402B-A4A9-8809AB963E37}" type="pres">
      <dgm:prSet presAssocID="{BD9B4A31-9D34-434D-858E-325F6C001542}" presName="iconBgRect" presStyleLbl="bgShp" presStyleIdx="2" presStyleCnt="8"/>
      <dgm:spPr/>
    </dgm:pt>
    <dgm:pt modelId="{C76F159F-494F-4F0B-9A65-20B67DE3B15F}" type="pres">
      <dgm:prSet presAssocID="{BD9B4A31-9D34-434D-858E-325F6C00154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07FC02BB-65AF-40ED-8E41-39B7F183818B}" type="pres">
      <dgm:prSet presAssocID="{BD9B4A31-9D34-434D-858E-325F6C001542}" presName="spaceRect" presStyleCnt="0"/>
      <dgm:spPr/>
    </dgm:pt>
    <dgm:pt modelId="{F95F52D0-EFFC-4096-B786-3DF5BC9080E8}" type="pres">
      <dgm:prSet presAssocID="{BD9B4A31-9D34-434D-858E-325F6C001542}" presName="textRect" presStyleLbl="revTx" presStyleIdx="2" presStyleCnt="8">
        <dgm:presLayoutVars>
          <dgm:chMax val="1"/>
          <dgm:chPref val="1"/>
        </dgm:presLayoutVars>
      </dgm:prSet>
      <dgm:spPr/>
    </dgm:pt>
    <dgm:pt modelId="{21A65DCE-B23E-4DF2-90B2-4D08C93FF1E6}" type="pres">
      <dgm:prSet presAssocID="{568725F2-E1ED-4F0B-8997-C07303D30B73}" presName="sibTrans" presStyleCnt="0"/>
      <dgm:spPr/>
    </dgm:pt>
    <dgm:pt modelId="{89920624-D043-461C-A9B6-1A8182B79442}" type="pres">
      <dgm:prSet presAssocID="{C6AC0E35-B319-43E6-90D5-55AB236C8C09}" presName="compNode" presStyleCnt="0"/>
      <dgm:spPr/>
    </dgm:pt>
    <dgm:pt modelId="{494EB94B-DE3B-4653-B350-8B923D63090E}" type="pres">
      <dgm:prSet presAssocID="{C6AC0E35-B319-43E6-90D5-55AB236C8C09}" presName="iconBgRect" presStyleLbl="bgShp" presStyleIdx="3" presStyleCnt="8"/>
      <dgm:spPr/>
    </dgm:pt>
    <dgm:pt modelId="{077E5873-8741-4840-B09F-2FA09B02E278}" type="pres">
      <dgm:prSet presAssocID="{C6AC0E35-B319-43E6-90D5-55AB236C8C0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6E655D7B-E501-4576-AA10-D29EC78C77B8}" type="pres">
      <dgm:prSet presAssocID="{C6AC0E35-B319-43E6-90D5-55AB236C8C09}" presName="spaceRect" presStyleCnt="0"/>
      <dgm:spPr/>
    </dgm:pt>
    <dgm:pt modelId="{191CC8CB-8E7D-47DA-8823-F3FCC2AC4217}" type="pres">
      <dgm:prSet presAssocID="{C6AC0E35-B319-43E6-90D5-55AB236C8C09}" presName="textRect" presStyleLbl="revTx" presStyleIdx="3" presStyleCnt="8">
        <dgm:presLayoutVars>
          <dgm:chMax val="1"/>
          <dgm:chPref val="1"/>
        </dgm:presLayoutVars>
      </dgm:prSet>
      <dgm:spPr/>
    </dgm:pt>
    <dgm:pt modelId="{EFE193A9-0C3D-4297-8085-809C987DCF99}" type="pres">
      <dgm:prSet presAssocID="{6CFFC20F-2CAF-429E-A3AB-04B75149D084}" presName="sibTrans" presStyleCnt="0"/>
      <dgm:spPr/>
    </dgm:pt>
    <dgm:pt modelId="{69467115-5A12-46C0-9321-5B4A5E91FE7F}" type="pres">
      <dgm:prSet presAssocID="{A3FD5AC4-8087-49D7-BCB7-AE044BDC383B}" presName="compNode" presStyleCnt="0"/>
      <dgm:spPr/>
    </dgm:pt>
    <dgm:pt modelId="{4A6827FC-9B2B-4366-847A-3C756F3D72E0}" type="pres">
      <dgm:prSet presAssocID="{A3FD5AC4-8087-49D7-BCB7-AE044BDC383B}" presName="iconBgRect" presStyleLbl="bgShp" presStyleIdx="4" presStyleCnt="8"/>
      <dgm:spPr/>
    </dgm:pt>
    <dgm:pt modelId="{5D2F5FF3-9F69-433C-9721-9E8E6CBE42D8}" type="pres">
      <dgm:prSet presAssocID="{A3FD5AC4-8087-49D7-BCB7-AE044BDC383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8E860847-0033-4435-86C8-D14959305A94}" type="pres">
      <dgm:prSet presAssocID="{A3FD5AC4-8087-49D7-BCB7-AE044BDC383B}" presName="spaceRect" presStyleCnt="0"/>
      <dgm:spPr/>
    </dgm:pt>
    <dgm:pt modelId="{B9C3F437-81D8-4F8F-896B-A3F2509D0A59}" type="pres">
      <dgm:prSet presAssocID="{A3FD5AC4-8087-49D7-BCB7-AE044BDC383B}" presName="textRect" presStyleLbl="revTx" presStyleIdx="4" presStyleCnt="8">
        <dgm:presLayoutVars>
          <dgm:chMax val="1"/>
          <dgm:chPref val="1"/>
        </dgm:presLayoutVars>
      </dgm:prSet>
      <dgm:spPr/>
    </dgm:pt>
    <dgm:pt modelId="{05DCB897-2B40-4944-981F-C193783AC5A6}" type="pres">
      <dgm:prSet presAssocID="{965D7469-96EE-4B55-AEF7-325211105993}" presName="sibTrans" presStyleCnt="0"/>
      <dgm:spPr/>
    </dgm:pt>
    <dgm:pt modelId="{50AFFFC5-9010-45A4-BAB3-F429F7598C68}" type="pres">
      <dgm:prSet presAssocID="{AB4D32B3-4E8C-480C-8455-2CF0F292FB05}" presName="compNode" presStyleCnt="0"/>
      <dgm:spPr/>
    </dgm:pt>
    <dgm:pt modelId="{6DD2DF39-3F1E-4922-B51F-BFD4E2514E43}" type="pres">
      <dgm:prSet presAssocID="{AB4D32B3-4E8C-480C-8455-2CF0F292FB05}" presName="iconBgRect" presStyleLbl="bgShp" presStyleIdx="5" presStyleCnt="8"/>
      <dgm:spPr/>
    </dgm:pt>
    <dgm:pt modelId="{D8D2107B-7662-45E9-975D-1578B3D54AF3}" type="pres">
      <dgm:prSet presAssocID="{AB4D32B3-4E8C-480C-8455-2CF0F292FB05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0025AF-026B-408A-8E82-9841C5AF4E7C}" type="pres">
      <dgm:prSet presAssocID="{AB4D32B3-4E8C-480C-8455-2CF0F292FB05}" presName="spaceRect" presStyleCnt="0"/>
      <dgm:spPr/>
    </dgm:pt>
    <dgm:pt modelId="{FA9C7A81-E703-4846-9301-4EE966FCE131}" type="pres">
      <dgm:prSet presAssocID="{AB4D32B3-4E8C-480C-8455-2CF0F292FB05}" presName="textRect" presStyleLbl="revTx" presStyleIdx="5" presStyleCnt="8">
        <dgm:presLayoutVars>
          <dgm:chMax val="1"/>
          <dgm:chPref val="1"/>
        </dgm:presLayoutVars>
      </dgm:prSet>
      <dgm:spPr/>
    </dgm:pt>
    <dgm:pt modelId="{CEF2C7ED-CE54-4A03-8AAE-CE00D1C83E6E}" type="pres">
      <dgm:prSet presAssocID="{1EB3CDED-8A8A-4A63-8240-43FA891E3D20}" presName="sibTrans" presStyleCnt="0"/>
      <dgm:spPr/>
    </dgm:pt>
    <dgm:pt modelId="{CFDAD967-BBF8-455F-879E-ADDA02107F6D}" type="pres">
      <dgm:prSet presAssocID="{B6BFF0CA-A3CE-458A-99D5-000DC5451484}" presName="compNode" presStyleCnt="0"/>
      <dgm:spPr/>
    </dgm:pt>
    <dgm:pt modelId="{4796320C-C4FA-4E8D-B6B9-4DEF8177CFE9}" type="pres">
      <dgm:prSet presAssocID="{B6BFF0CA-A3CE-458A-99D5-000DC5451484}" presName="iconBgRect" presStyleLbl="bgShp" presStyleIdx="6" presStyleCnt="8"/>
      <dgm:spPr/>
    </dgm:pt>
    <dgm:pt modelId="{F0ABAA03-647B-4543-B201-718CA048E32F}" type="pres">
      <dgm:prSet presAssocID="{B6BFF0CA-A3CE-458A-99D5-000DC5451484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D4EC5E8D-B177-475E-9AAA-A030B29445AA}" type="pres">
      <dgm:prSet presAssocID="{B6BFF0CA-A3CE-458A-99D5-000DC5451484}" presName="spaceRect" presStyleCnt="0"/>
      <dgm:spPr/>
    </dgm:pt>
    <dgm:pt modelId="{45177139-C8AE-413A-8BBE-5F2F6FD14E0A}" type="pres">
      <dgm:prSet presAssocID="{B6BFF0CA-A3CE-458A-99D5-000DC5451484}" presName="textRect" presStyleLbl="revTx" presStyleIdx="6" presStyleCnt="8">
        <dgm:presLayoutVars>
          <dgm:chMax val="1"/>
          <dgm:chPref val="1"/>
        </dgm:presLayoutVars>
      </dgm:prSet>
      <dgm:spPr/>
    </dgm:pt>
    <dgm:pt modelId="{EE293BE5-79EB-483D-B138-454CB5451BB1}" type="pres">
      <dgm:prSet presAssocID="{3EE4A1EF-25F6-4E90-816F-32010B31933B}" presName="sibTrans" presStyleCnt="0"/>
      <dgm:spPr/>
    </dgm:pt>
    <dgm:pt modelId="{D666E2E5-861D-4BF1-930B-B183951957DE}" type="pres">
      <dgm:prSet presAssocID="{1F1A22AB-A562-453F-B873-4E67334052F4}" presName="compNode" presStyleCnt="0"/>
      <dgm:spPr/>
    </dgm:pt>
    <dgm:pt modelId="{44AD0AE2-47CF-4651-A11A-0ABB3AC40259}" type="pres">
      <dgm:prSet presAssocID="{1F1A22AB-A562-453F-B873-4E67334052F4}" presName="iconBgRect" presStyleLbl="bgShp" presStyleIdx="7" presStyleCnt="8"/>
      <dgm:spPr/>
    </dgm:pt>
    <dgm:pt modelId="{450213FA-EEA4-44C7-9102-ACD40417E09F}" type="pres">
      <dgm:prSet presAssocID="{1F1A22AB-A562-453F-B873-4E67334052F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0FB1B849-5F7A-4D05-A297-26E117B23197}" type="pres">
      <dgm:prSet presAssocID="{1F1A22AB-A562-453F-B873-4E67334052F4}" presName="spaceRect" presStyleCnt="0"/>
      <dgm:spPr/>
    </dgm:pt>
    <dgm:pt modelId="{04FCE6B2-E1AA-4260-9D16-4594DADFCD07}" type="pres">
      <dgm:prSet presAssocID="{1F1A22AB-A562-453F-B873-4E67334052F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2D1D4F0C-5A09-4EF4-93F6-AD0758BB6028}" type="presOf" srcId="{BD9B4A31-9D34-434D-858E-325F6C001542}" destId="{F95F52D0-EFFC-4096-B786-3DF5BC9080E8}" srcOrd="0" destOrd="0" presId="urn:microsoft.com/office/officeart/2018/5/layout/IconCircleLabelList"/>
    <dgm:cxn modelId="{8605AF1C-FD10-40C7-9818-D44278C16F11}" srcId="{A2A38DF6-0CCE-4765-B5F1-625ECB38CE9A}" destId="{AF3161FA-7083-4F70-B552-311A580A15CA}" srcOrd="0" destOrd="0" parTransId="{320D8793-12BD-4822-860A-FA51F21F2E39}" sibTransId="{95AACEC8-D73C-4A03-843E-BCD138922A04}"/>
    <dgm:cxn modelId="{9C312E24-6B84-4927-AA18-09F8FA64D6EA}" type="presOf" srcId="{C6AC0E35-B319-43E6-90D5-55AB236C8C09}" destId="{191CC8CB-8E7D-47DA-8823-F3FCC2AC4217}" srcOrd="0" destOrd="0" presId="urn:microsoft.com/office/officeart/2018/5/layout/IconCircleLabelList"/>
    <dgm:cxn modelId="{57906D38-62CF-4A55-A297-C1971AFE8917}" srcId="{A2A38DF6-0CCE-4765-B5F1-625ECB38CE9A}" destId="{3CA25A14-9EF8-4FBC-BD8F-D016E31237A2}" srcOrd="1" destOrd="0" parTransId="{46DD2B1E-7D69-42BE-8D7B-A510480631C9}" sibTransId="{07916049-A19C-4306-ACAF-819CB937CD12}"/>
    <dgm:cxn modelId="{DC2D1F3E-0A03-4398-ACF4-CA54469E2EE8}" type="presOf" srcId="{AB4D32B3-4E8C-480C-8455-2CF0F292FB05}" destId="{FA9C7A81-E703-4846-9301-4EE966FCE131}" srcOrd="0" destOrd="0" presId="urn:microsoft.com/office/officeart/2018/5/layout/IconCircleLabelList"/>
    <dgm:cxn modelId="{6B108562-535E-4601-AB19-53931295B5EF}" type="presOf" srcId="{3CA25A14-9EF8-4FBC-BD8F-D016E31237A2}" destId="{79CE249B-7933-4239-8E8A-9F0A0BF7E4B1}" srcOrd="0" destOrd="0" presId="urn:microsoft.com/office/officeart/2018/5/layout/IconCircleLabelList"/>
    <dgm:cxn modelId="{FA911F65-2881-4B9D-B954-CFDCA48782B4}" type="presOf" srcId="{1F1A22AB-A562-453F-B873-4E67334052F4}" destId="{04FCE6B2-E1AA-4260-9D16-4594DADFCD07}" srcOrd="0" destOrd="0" presId="urn:microsoft.com/office/officeart/2018/5/layout/IconCircleLabelList"/>
    <dgm:cxn modelId="{03B39F4D-903D-4B30-9B46-DF5369842507}" srcId="{A2A38DF6-0CCE-4765-B5F1-625ECB38CE9A}" destId="{B6BFF0CA-A3CE-458A-99D5-000DC5451484}" srcOrd="6" destOrd="0" parTransId="{00EB3CB6-CF98-4392-8BA3-898C346F7BD3}" sibTransId="{3EE4A1EF-25F6-4E90-816F-32010B31933B}"/>
    <dgm:cxn modelId="{4A24798A-DCE4-4D67-907B-6B66AA09FECE}" type="presOf" srcId="{B6BFF0CA-A3CE-458A-99D5-000DC5451484}" destId="{45177139-C8AE-413A-8BBE-5F2F6FD14E0A}" srcOrd="0" destOrd="0" presId="urn:microsoft.com/office/officeart/2018/5/layout/IconCircleLabelList"/>
    <dgm:cxn modelId="{EA047CA8-378E-4CF0-A28A-9026381B3404}" srcId="{A2A38DF6-0CCE-4765-B5F1-625ECB38CE9A}" destId="{BD9B4A31-9D34-434D-858E-325F6C001542}" srcOrd="2" destOrd="0" parTransId="{23A9E509-C43E-4673-8794-8CB291F83B9E}" sibTransId="{568725F2-E1ED-4F0B-8997-C07303D30B73}"/>
    <dgm:cxn modelId="{D680C4AA-D6BE-40A3-A643-B1CBF808C2EB}" srcId="{A2A38DF6-0CCE-4765-B5F1-625ECB38CE9A}" destId="{C6AC0E35-B319-43E6-90D5-55AB236C8C09}" srcOrd="3" destOrd="0" parTransId="{7BF373E9-05DE-46DB-A531-F54C14AAD5BA}" sibTransId="{6CFFC20F-2CAF-429E-A3AB-04B75149D084}"/>
    <dgm:cxn modelId="{898381AD-AA40-4C82-BF6C-A6B3E8E5699D}" type="presOf" srcId="{A3FD5AC4-8087-49D7-BCB7-AE044BDC383B}" destId="{B9C3F437-81D8-4F8F-896B-A3F2509D0A59}" srcOrd="0" destOrd="0" presId="urn:microsoft.com/office/officeart/2018/5/layout/IconCircleLabelList"/>
    <dgm:cxn modelId="{872AF2B9-7733-4226-9618-BBA6EEA5FA42}" type="presOf" srcId="{AF3161FA-7083-4F70-B552-311A580A15CA}" destId="{6F9C0DD2-95FF-4253-83EE-3A14592A92DB}" srcOrd="0" destOrd="0" presId="urn:microsoft.com/office/officeart/2018/5/layout/IconCircleLabelList"/>
    <dgm:cxn modelId="{1F469FD5-B7AF-46F6-AB98-F4BE1B0249E4}" srcId="{A2A38DF6-0CCE-4765-B5F1-625ECB38CE9A}" destId="{A3FD5AC4-8087-49D7-BCB7-AE044BDC383B}" srcOrd="4" destOrd="0" parTransId="{368EF0EF-7B17-49B2-93BD-34F6DC908F02}" sibTransId="{965D7469-96EE-4B55-AEF7-325211105993}"/>
    <dgm:cxn modelId="{035DC5DB-2945-477E-A25B-7D047496B4DE}" srcId="{A2A38DF6-0CCE-4765-B5F1-625ECB38CE9A}" destId="{AB4D32B3-4E8C-480C-8455-2CF0F292FB05}" srcOrd="5" destOrd="0" parTransId="{9470BFF0-BF9B-4782-8AAF-DD6E7190FE0E}" sibTransId="{1EB3CDED-8A8A-4A63-8240-43FA891E3D20}"/>
    <dgm:cxn modelId="{710EFEE6-2641-45B7-9E83-75802812FDDA}" srcId="{A2A38DF6-0CCE-4765-B5F1-625ECB38CE9A}" destId="{1F1A22AB-A562-453F-B873-4E67334052F4}" srcOrd="7" destOrd="0" parTransId="{E673986E-ECB8-490D-9CEC-5800ADBFEE8C}" sibTransId="{4E8866CC-5D1A-4493-B3E0-086F3CD575B4}"/>
    <dgm:cxn modelId="{7B554FE7-FA51-46BE-B3EC-EEBD169402B1}" type="presOf" srcId="{A2A38DF6-0CCE-4765-B5F1-625ECB38CE9A}" destId="{3CBF86FF-25F1-4F78-9751-2BB4B798D03E}" srcOrd="0" destOrd="0" presId="urn:microsoft.com/office/officeart/2018/5/layout/IconCircleLabelList"/>
    <dgm:cxn modelId="{2B54C970-A13B-4425-8537-67623A0B9EFB}" type="presParOf" srcId="{3CBF86FF-25F1-4F78-9751-2BB4B798D03E}" destId="{176D10CE-B11A-4FDC-B0BD-769D84C275EF}" srcOrd="0" destOrd="0" presId="urn:microsoft.com/office/officeart/2018/5/layout/IconCircleLabelList"/>
    <dgm:cxn modelId="{D10D2F64-0447-43A3-BEDA-83FB3CCBFF1A}" type="presParOf" srcId="{176D10CE-B11A-4FDC-B0BD-769D84C275EF}" destId="{B760928D-A10E-4E6B-B5BE-4B46E261FD25}" srcOrd="0" destOrd="0" presId="urn:microsoft.com/office/officeart/2018/5/layout/IconCircleLabelList"/>
    <dgm:cxn modelId="{A3ACAD49-87F3-4620-BDA8-F3C54BAC218D}" type="presParOf" srcId="{176D10CE-B11A-4FDC-B0BD-769D84C275EF}" destId="{29868B9E-6FD6-4524-B627-09A3EEBED137}" srcOrd="1" destOrd="0" presId="urn:microsoft.com/office/officeart/2018/5/layout/IconCircleLabelList"/>
    <dgm:cxn modelId="{295733F8-7EF3-426B-A660-1EAE2DC178D6}" type="presParOf" srcId="{176D10CE-B11A-4FDC-B0BD-769D84C275EF}" destId="{4EE55FBF-5C01-4EEC-B602-3F67EEA9A1D9}" srcOrd="2" destOrd="0" presId="urn:microsoft.com/office/officeart/2018/5/layout/IconCircleLabelList"/>
    <dgm:cxn modelId="{33D058A0-CD70-4812-B13E-247756477AA6}" type="presParOf" srcId="{176D10CE-B11A-4FDC-B0BD-769D84C275EF}" destId="{6F9C0DD2-95FF-4253-83EE-3A14592A92DB}" srcOrd="3" destOrd="0" presId="urn:microsoft.com/office/officeart/2018/5/layout/IconCircleLabelList"/>
    <dgm:cxn modelId="{1629CA7D-597C-46FA-A9BE-0F984ABBAC8F}" type="presParOf" srcId="{3CBF86FF-25F1-4F78-9751-2BB4B798D03E}" destId="{EED1DC2F-E020-4ADF-9236-28BB16F89C89}" srcOrd="1" destOrd="0" presId="urn:microsoft.com/office/officeart/2018/5/layout/IconCircleLabelList"/>
    <dgm:cxn modelId="{A94D4C52-B528-42A5-967E-2A15FE012620}" type="presParOf" srcId="{3CBF86FF-25F1-4F78-9751-2BB4B798D03E}" destId="{C1A0F295-645E-4BEA-8F56-674569BC6AB6}" srcOrd="2" destOrd="0" presId="urn:microsoft.com/office/officeart/2018/5/layout/IconCircleLabelList"/>
    <dgm:cxn modelId="{C1ACA942-DACB-4BC7-8287-C5E79AD538EA}" type="presParOf" srcId="{C1A0F295-645E-4BEA-8F56-674569BC6AB6}" destId="{8AB08D42-C18A-4DC0-A50C-32ABB7DF7803}" srcOrd="0" destOrd="0" presId="urn:microsoft.com/office/officeart/2018/5/layout/IconCircleLabelList"/>
    <dgm:cxn modelId="{37A96CF0-B804-4743-AEDC-0977C46445D6}" type="presParOf" srcId="{C1A0F295-645E-4BEA-8F56-674569BC6AB6}" destId="{E358850D-8B24-42FB-AE37-48D1E8EEB8AB}" srcOrd="1" destOrd="0" presId="urn:microsoft.com/office/officeart/2018/5/layout/IconCircleLabelList"/>
    <dgm:cxn modelId="{541F2B65-28BC-4276-B8CA-6F80CCC5433A}" type="presParOf" srcId="{C1A0F295-645E-4BEA-8F56-674569BC6AB6}" destId="{51CB9BE6-8A16-4122-8AF2-466B34002844}" srcOrd="2" destOrd="0" presId="urn:microsoft.com/office/officeart/2018/5/layout/IconCircleLabelList"/>
    <dgm:cxn modelId="{0607AB55-B507-4760-B151-2C8D74CB5357}" type="presParOf" srcId="{C1A0F295-645E-4BEA-8F56-674569BC6AB6}" destId="{79CE249B-7933-4239-8E8A-9F0A0BF7E4B1}" srcOrd="3" destOrd="0" presId="urn:microsoft.com/office/officeart/2018/5/layout/IconCircleLabelList"/>
    <dgm:cxn modelId="{1B948F03-18C9-4C06-850A-C19DF5F064A3}" type="presParOf" srcId="{3CBF86FF-25F1-4F78-9751-2BB4B798D03E}" destId="{0734E460-0801-4089-8FAE-276C1B2FD3C7}" srcOrd="3" destOrd="0" presId="urn:microsoft.com/office/officeart/2018/5/layout/IconCircleLabelList"/>
    <dgm:cxn modelId="{19CAB6A9-4CF9-44B0-9B7D-255CD55C4CCC}" type="presParOf" srcId="{3CBF86FF-25F1-4F78-9751-2BB4B798D03E}" destId="{143C8ECB-7343-4463-B074-4746136B7C4B}" srcOrd="4" destOrd="0" presId="urn:microsoft.com/office/officeart/2018/5/layout/IconCircleLabelList"/>
    <dgm:cxn modelId="{4AD2A5FE-6C0B-45E2-BB01-A6755AFB2CD7}" type="presParOf" srcId="{143C8ECB-7343-4463-B074-4746136B7C4B}" destId="{6D668CB7-F395-402B-A4A9-8809AB963E37}" srcOrd="0" destOrd="0" presId="urn:microsoft.com/office/officeart/2018/5/layout/IconCircleLabelList"/>
    <dgm:cxn modelId="{AD48ACB8-D391-40C9-9E3E-C1190CB6F8A4}" type="presParOf" srcId="{143C8ECB-7343-4463-B074-4746136B7C4B}" destId="{C76F159F-494F-4F0B-9A65-20B67DE3B15F}" srcOrd="1" destOrd="0" presId="urn:microsoft.com/office/officeart/2018/5/layout/IconCircleLabelList"/>
    <dgm:cxn modelId="{E9FA6A5B-3A00-482F-A359-EECBEBACAF26}" type="presParOf" srcId="{143C8ECB-7343-4463-B074-4746136B7C4B}" destId="{07FC02BB-65AF-40ED-8E41-39B7F183818B}" srcOrd="2" destOrd="0" presId="urn:microsoft.com/office/officeart/2018/5/layout/IconCircleLabelList"/>
    <dgm:cxn modelId="{AE4255A7-BE5F-4BBA-8881-BBFA1259F3B6}" type="presParOf" srcId="{143C8ECB-7343-4463-B074-4746136B7C4B}" destId="{F95F52D0-EFFC-4096-B786-3DF5BC9080E8}" srcOrd="3" destOrd="0" presId="urn:microsoft.com/office/officeart/2018/5/layout/IconCircleLabelList"/>
    <dgm:cxn modelId="{16D4A16F-E2E0-468C-9801-C96B8F2B3E8F}" type="presParOf" srcId="{3CBF86FF-25F1-4F78-9751-2BB4B798D03E}" destId="{21A65DCE-B23E-4DF2-90B2-4D08C93FF1E6}" srcOrd="5" destOrd="0" presId="urn:microsoft.com/office/officeart/2018/5/layout/IconCircleLabelList"/>
    <dgm:cxn modelId="{92C1AD5F-DEBC-44E4-A52D-4EC4287209BA}" type="presParOf" srcId="{3CBF86FF-25F1-4F78-9751-2BB4B798D03E}" destId="{89920624-D043-461C-A9B6-1A8182B79442}" srcOrd="6" destOrd="0" presId="urn:microsoft.com/office/officeart/2018/5/layout/IconCircleLabelList"/>
    <dgm:cxn modelId="{A9058B6C-F5BB-4A08-8982-F1123977F09D}" type="presParOf" srcId="{89920624-D043-461C-A9B6-1A8182B79442}" destId="{494EB94B-DE3B-4653-B350-8B923D63090E}" srcOrd="0" destOrd="0" presId="urn:microsoft.com/office/officeart/2018/5/layout/IconCircleLabelList"/>
    <dgm:cxn modelId="{543AB09A-9293-4EDB-8177-6857E3B990FE}" type="presParOf" srcId="{89920624-D043-461C-A9B6-1A8182B79442}" destId="{077E5873-8741-4840-B09F-2FA09B02E278}" srcOrd="1" destOrd="0" presId="urn:microsoft.com/office/officeart/2018/5/layout/IconCircleLabelList"/>
    <dgm:cxn modelId="{B542D0FC-3CD9-487F-A4A2-FAABE8502065}" type="presParOf" srcId="{89920624-D043-461C-A9B6-1A8182B79442}" destId="{6E655D7B-E501-4576-AA10-D29EC78C77B8}" srcOrd="2" destOrd="0" presId="urn:microsoft.com/office/officeart/2018/5/layout/IconCircleLabelList"/>
    <dgm:cxn modelId="{33D80297-1275-4C4D-85C5-C411203AC4C8}" type="presParOf" srcId="{89920624-D043-461C-A9B6-1A8182B79442}" destId="{191CC8CB-8E7D-47DA-8823-F3FCC2AC4217}" srcOrd="3" destOrd="0" presId="urn:microsoft.com/office/officeart/2018/5/layout/IconCircleLabelList"/>
    <dgm:cxn modelId="{0A707B03-0B21-46C1-A9B2-2E57DD35DD1D}" type="presParOf" srcId="{3CBF86FF-25F1-4F78-9751-2BB4B798D03E}" destId="{EFE193A9-0C3D-4297-8085-809C987DCF99}" srcOrd="7" destOrd="0" presId="urn:microsoft.com/office/officeart/2018/5/layout/IconCircleLabelList"/>
    <dgm:cxn modelId="{4F158F36-3FB2-4199-B992-C13BD666765D}" type="presParOf" srcId="{3CBF86FF-25F1-4F78-9751-2BB4B798D03E}" destId="{69467115-5A12-46C0-9321-5B4A5E91FE7F}" srcOrd="8" destOrd="0" presId="urn:microsoft.com/office/officeart/2018/5/layout/IconCircleLabelList"/>
    <dgm:cxn modelId="{E695C685-623D-4243-99F0-5A82AEB7A4C5}" type="presParOf" srcId="{69467115-5A12-46C0-9321-5B4A5E91FE7F}" destId="{4A6827FC-9B2B-4366-847A-3C756F3D72E0}" srcOrd="0" destOrd="0" presId="urn:microsoft.com/office/officeart/2018/5/layout/IconCircleLabelList"/>
    <dgm:cxn modelId="{782E02D7-677F-4CF4-8D6B-467A96E576F1}" type="presParOf" srcId="{69467115-5A12-46C0-9321-5B4A5E91FE7F}" destId="{5D2F5FF3-9F69-433C-9721-9E8E6CBE42D8}" srcOrd="1" destOrd="0" presId="urn:microsoft.com/office/officeart/2018/5/layout/IconCircleLabelList"/>
    <dgm:cxn modelId="{D327C4DE-E3BA-4084-86DB-1EAE6FB3E965}" type="presParOf" srcId="{69467115-5A12-46C0-9321-5B4A5E91FE7F}" destId="{8E860847-0033-4435-86C8-D14959305A94}" srcOrd="2" destOrd="0" presId="urn:microsoft.com/office/officeart/2018/5/layout/IconCircleLabelList"/>
    <dgm:cxn modelId="{AC83C111-82E6-4E11-BAF6-463EDA1E4E21}" type="presParOf" srcId="{69467115-5A12-46C0-9321-5B4A5E91FE7F}" destId="{B9C3F437-81D8-4F8F-896B-A3F2509D0A59}" srcOrd="3" destOrd="0" presId="urn:microsoft.com/office/officeart/2018/5/layout/IconCircleLabelList"/>
    <dgm:cxn modelId="{15169128-4F94-479E-83AC-CD6FC0528831}" type="presParOf" srcId="{3CBF86FF-25F1-4F78-9751-2BB4B798D03E}" destId="{05DCB897-2B40-4944-981F-C193783AC5A6}" srcOrd="9" destOrd="0" presId="urn:microsoft.com/office/officeart/2018/5/layout/IconCircleLabelList"/>
    <dgm:cxn modelId="{BAB5A4D3-B5E4-4F8F-8A29-C315B093A347}" type="presParOf" srcId="{3CBF86FF-25F1-4F78-9751-2BB4B798D03E}" destId="{50AFFFC5-9010-45A4-BAB3-F429F7598C68}" srcOrd="10" destOrd="0" presId="urn:microsoft.com/office/officeart/2018/5/layout/IconCircleLabelList"/>
    <dgm:cxn modelId="{F4FB5C07-F8C5-4F95-A2FB-24A839FB96BC}" type="presParOf" srcId="{50AFFFC5-9010-45A4-BAB3-F429F7598C68}" destId="{6DD2DF39-3F1E-4922-B51F-BFD4E2514E43}" srcOrd="0" destOrd="0" presId="urn:microsoft.com/office/officeart/2018/5/layout/IconCircleLabelList"/>
    <dgm:cxn modelId="{30FFEC7B-14C6-4E94-92DA-5B3ADF942606}" type="presParOf" srcId="{50AFFFC5-9010-45A4-BAB3-F429F7598C68}" destId="{D8D2107B-7662-45E9-975D-1578B3D54AF3}" srcOrd="1" destOrd="0" presId="urn:microsoft.com/office/officeart/2018/5/layout/IconCircleLabelList"/>
    <dgm:cxn modelId="{705B8A6D-F134-421B-BB34-E26B16ED8BED}" type="presParOf" srcId="{50AFFFC5-9010-45A4-BAB3-F429F7598C68}" destId="{7A0025AF-026B-408A-8E82-9841C5AF4E7C}" srcOrd="2" destOrd="0" presId="urn:microsoft.com/office/officeart/2018/5/layout/IconCircleLabelList"/>
    <dgm:cxn modelId="{65A472CE-DA03-4DAB-910E-EF9117548830}" type="presParOf" srcId="{50AFFFC5-9010-45A4-BAB3-F429F7598C68}" destId="{FA9C7A81-E703-4846-9301-4EE966FCE131}" srcOrd="3" destOrd="0" presId="urn:microsoft.com/office/officeart/2018/5/layout/IconCircleLabelList"/>
    <dgm:cxn modelId="{0EB12C7C-2290-49CC-B725-7470265ECB5B}" type="presParOf" srcId="{3CBF86FF-25F1-4F78-9751-2BB4B798D03E}" destId="{CEF2C7ED-CE54-4A03-8AAE-CE00D1C83E6E}" srcOrd="11" destOrd="0" presId="urn:microsoft.com/office/officeart/2018/5/layout/IconCircleLabelList"/>
    <dgm:cxn modelId="{93DEEEED-3110-416A-B9AA-598C34695364}" type="presParOf" srcId="{3CBF86FF-25F1-4F78-9751-2BB4B798D03E}" destId="{CFDAD967-BBF8-455F-879E-ADDA02107F6D}" srcOrd="12" destOrd="0" presId="urn:microsoft.com/office/officeart/2018/5/layout/IconCircleLabelList"/>
    <dgm:cxn modelId="{6F2282DA-28C8-4071-B61E-B41DCEF9F30B}" type="presParOf" srcId="{CFDAD967-BBF8-455F-879E-ADDA02107F6D}" destId="{4796320C-C4FA-4E8D-B6B9-4DEF8177CFE9}" srcOrd="0" destOrd="0" presId="urn:microsoft.com/office/officeart/2018/5/layout/IconCircleLabelList"/>
    <dgm:cxn modelId="{94B52CB0-F14F-42E6-99E8-B9826550AE12}" type="presParOf" srcId="{CFDAD967-BBF8-455F-879E-ADDA02107F6D}" destId="{F0ABAA03-647B-4543-B201-718CA048E32F}" srcOrd="1" destOrd="0" presId="urn:microsoft.com/office/officeart/2018/5/layout/IconCircleLabelList"/>
    <dgm:cxn modelId="{305557C1-026B-441C-8E40-A35D28F694C6}" type="presParOf" srcId="{CFDAD967-BBF8-455F-879E-ADDA02107F6D}" destId="{D4EC5E8D-B177-475E-9AAA-A030B29445AA}" srcOrd="2" destOrd="0" presId="urn:microsoft.com/office/officeart/2018/5/layout/IconCircleLabelList"/>
    <dgm:cxn modelId="{3EC1B9A0-8E0F-4CC6-9F63-9DEF796E360B}" type="presParOf" srcId="{CFDAD967-BBF8-455F-879E-ADDA02107F6D}" destId="{45177139-C8AE-413A-8BBE-5F2F6FD14E0A}" srcOrd="3" destOrd="0" presId="urn:microsoft.com/office/officeart/2018/5/layout/IconCircleLabelList"/>
    <dgm:cxn modelId="{C687E7EB-F592-40B4-8D85-54C977617B27}" type="presParOf" srcId="{3CBF86FF-25F1-4F78-9751-2BB4B798D03E}" destId="{EE293BE5-79EB-483D-B138-454CB5451BB1}" srcOrd="13" destOrd="0" presId="urn:microsoft.com/office/officeart/2018/5/layout/IconCircleLabelList"/>
    <dgm:cxn modelId="{E51D7EEA-68B4-4F32-9A00-71F813DE8B3B}" type="presParOf" srcId="{3CBF86FF-25F1-4F78-9751-2BB4B798D03E}" destId="{D666E2E5-861D-4BF1-930B-B183951957DE}" srcOrd="14" destOrd="0" presId="urn:microsoft.com/office/officeart/2018/5/layout/IconCircleLabelList"/>
    <dgm:cxn modelId="{F09199AA-A562-4A06-96B0-69C68306171B}" type="presParOf" srcId="{D666E2E5-861D-4BF1-930B-B183951957DE}" destId="{44AD0AE2-47CF-4651-A11A-0ABB3AC40259}" srcOrd="0" destOrd="0" presId="urn:microsoft.com/office/officeart/2018/5/layout/IconCircleLabelList"/>
    <dgm:cxn modelId="{C4656A24-8042-4D0F-AD48-F94CF42D8287}" type="presParOf" srcId="{D666E2E5-861D-4BF1-930B-B183951957DE}" destId="{450213FA-EEA4-44C7-9102-ACD40417E09F}" srcOrd="1" destOrd="0" presId="urn:microsoft.com/office/officeart/2018/5/layout/IconCircleLabelList"/>
    <dgm:cxn modelId="{B3EF219D-CCAD-4B25-AB14-3F87A38F1C82}" type="presParOf" srcId="{D666E2E5-861D-4BF1-930B-B183951957DE}" destId="{0FB1B849-5F7A-4D05-A297-26E117B23197}" srcOrd="2" destOrd="0" presId="urn:microsoft.com/office/officeart/2018/5/layout/IconCircleLabelList"/>
    <dgm:cxn modelId="{8EE83A21-395A-48D3-A858-642172F50FB4}" type="presParOf" srcId="{D666E2E5-861D-4BF1-930B-B183951957DE}" destId="{04FCE6B2-E1AA-4260-9D16-4594DADFCD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0928D-A10E-4E6B-B5BE-4B46E261FD25}">
      <dsp:nvSpPr>
        <dsp:cNvPr id="0" name=""/>
        <dsp:cNvSpPr/>
      </dsp:nvSpPr>
      <dsp:spPr>
        <a:xfrm>
          <a:off x="898829" y="891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68B9E-6FD6-4524-B627-09A3EEBED137}">
      <dsp:nvSpPr>
        <dsp:cNvPr id="0" name=""/>
        <dsp:cNvSpPr/>
      </dsp:nvSpPr>
      <dsp:spPr>
        <a:xfrm>
          <a:off x="1112262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C0DD2-95FF-4253-83EE-3A14592A92DB}">
      <dsp:nvSpPr>
        <dsp:cNvPr id="0" name=""/>
        <dsp:cNvSpPr/>
      </dsp:nvSpPr>
      <dsp:spPr>
        <a:xfrm>
          <a:off x="578678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View different cuisines and most viewed recipes </a:t>
          </a:r>
        </a:p>
      </dsp:txBody>
      <dsp:txXfrm>
        <a:off x="578678" y="1314328"/>
        <a:ext cx="1641796" cy="656718"/>
      </dsp:txXfrm>
    </dsp:sp>
    <dsp:sp modelId="{8AB08D42-C18A-4DC0-A50C-32ABB7DF7803}">
      <dsp:nvSpPr>
        <dsp:cNvPr id="0" name=""/>
        <dsp:cNvSpPr/>
      </dsp:nvSpPr>
      <dsp:spPr>
        <a:xfrm>
          <a:off x="2827940" y="891"/>
          <a:ext cx="1001496" cy="10014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8850D-8B24-42FB-AE37-48D1E8EEB8AB}">
      <dsp:nvSpPr>
        <dsp:cNvPr id="0" name=""/>
        <dsp:cNvSpPr/>
      </dsp:nvSpPr>
      <dsp:spPr>
        <a:xfrm>
          <a:off x="3041374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E249B-7933-4239-8E8A-9F0A0BF7E4B1}">
      <dsp:nvSpPr>
        <dsp:cNvPr id="0" name=""/>
        <dsp:cNvSpPr/>
      </dsp:nvSpPr>
      <dsp:spPr>
        <a:xfrm>
          <a:off x="2507790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User can search for a different recipes</a:t>
          </a:r>
          <a:endParaRPr lang="en-US" sz="1500" kern="1200"/>
        </a:p>
      </dsp:txBody>
      <dsp:txXfrm>
        <a:off x="2507790" y="1314328"/>
        <a:ext cx="1641796" cy="656718"/>
      </dsp:txXfrm>
    </dsp:sp>
    <dsp:sp modelId="{6D668CB7-F395-402B-A4A9-8809AB963E37}">
      <dsp:nvSpPr>
        <dsp:cNvPr id="0" name=""/>
        <dsp:cNvSpPr/>
      </dsp:nvSpPr>
      <dsp:spPr>
        <a:xfrm>
          <a:off x="4757051" y="891"/>
          <a:ext cx="1001496" cy="1001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F159F-494F-4F0B-9A65-20B67DE3B15F}">
      <dsp:nvSpPr>
        <dsp:cNvPr id="0" name=""/>
        <dsp:cNvSpPr/>
      </dsp:nvSpPr>
      <dsp:spPr>
        <a:xfrm>
          <a:off x="4970485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F52D0-EFFC-4096-B786-3DF5BC9080E8}">
      <dsp:nvSpPr>
        <dsp:cNvPr id="0" name=""/>
        <dsp:cNvSpPr/>
      </dsp:nvSpPr>
      <dsp:spPr>
        <a:xfrm>
          <a:off x="4436901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Watch a recipe video</a:t>
          </a:r>
          <a:endParaRPr lang="en-US" sz="1500" kern="1200"/>
        </a:p>
      </dsp:txBody>
      <dsp:txXfrm>
        <a:off x="4436901" y="1314328"/>
        <a:ext cx="1641796" cy="656718"/>
      </dsp:txXfrm>
    </dsp:sp>
    <dsp:sp modelId="{494EB94B-DE3B-4653-B350-8B923D63090E}">
      <dsp:nvSpPr>
        <dsp:cNvPr id="0" name=""/>
        <dsp:cNvSpPr/>
      </dsp:nvSpPr>
      <dsp:spPr>
        <a:xfrm>
          <a:off x="6686163" y="891"/>
          <a:ext cx="1001496" cy="1001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E5873-8741-4840-B09F-2FA09B02E278}">
      <dsp:nvSpPr>
        <dsp:cNvPr id="0" name=""/>
        <dsp:cNvSpPr/>
      </dsp:nvSpPr>
      <dsp:spPr>
        <a:xfrm>
          <a:off x="6899596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CC8CB-8E7D-47DA-8823-F3FCC2AC4217}">
      <dsp:nvSpPr>
        <dsp:cNvPr id="0" name=""/>
        <dsp:cNvSpPr/>
      </dsp:nvSpPr>
      <dsp:spPr>
        <a:xfrm>
          <a:off x="6366012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Share a recipe video</a:t>
          </a:r>
          <a:endParaRPr lang="en-US" sz="1500" kern="1200"/>
        </a:p>
      </dsp:txBody>
      <dsp:txXfrm>
        <a:off x="6366012" y="1314328"/>
        <a:ext cx="1641796" cy="656718"/>
      </dsp:txXfrm>
    </dsp:sp>
    <dsp:sp modelId="{4A6827FC-9B2B-4366-847A-3C756F3D72E0}">
      <dsp:nvSpPr>
        <dsp:cNvPr id="0" name=""/>
        <dsp:cNvSpPr/>
      </dsp:nvSpPr>
      <dsp:spPr>
        <a:xfrm>
          <a:off x="8615274" y="891"/>
          <a:ext cx="1001496" cy="10014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F5FF3-9F69-433C-9721-9E8E6CBE42D8}">
      <dsp:nvSpPr>
        <dsp:cNvPr id="0" name=""/>
        <dsp:cNvSpPr/>
      </dsp:nvSpPr>
      <dsp:spPr>
        <a:xfrm>
          <a:off x="8828708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3F437-81D8-4F8F-896B-A3F2509D0A59}">
      <dsp:nvSpPr>
        <dsp:cNvPr id="0" name=""/>
        <dsp:cNvSpPr/>
      </dsp:nvSpPr>
      <dsp:spPr>
        <a:xfrm>
          <a:off x="8295124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Add a recipe to your recipe list</a:t>
          </a:r>
          <a:endParaRPr lang="en-US" sz="1500" kern="1200"/>
        </a:p>
      </dsp:txBody>
      <dsp:txXfrm>
        <a:off x="8295124" y="1314328"/>
        <a:ext cx="1641796" cy="656718"/>
      </dsp:txXfrm>
    </dsp:sp>
    <dsp:sp modelId="{6DD2DF39-3F1E-4922-B51F-BFD4E2514E43}">
      <dsp:nvSpPr>
        <dsp:cNvPr id="0" name=""/>
        <dsp:cNvSpPr/>
      </dsp:nvSpPr>
      <dsp:spPr>
        <a:xfrm>
          <a:off x="2827940" y="2381496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2107B-7662-45E9-975D-1578B3D54AF3}">
      <dsp:nvSpPr>
        <dsp:cNvPr id="0" name=""/>
        <dsp:cNvSpPr/>
      </dsp:nvSpPr>
      <dsp:spPr>
        <a:xfrm>
          <a:off x="3041374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7A81-E703-4846-9301-4EE966FCE131}">
      <dsp:nvSpPr>
        <dsp:cNvPr id="0" name=""/>
        <dsp:cNvSpPr/>
      </dsp:nvSpPr>
      <dsp:spPr>
        <a:xfrm>
          <a:off x="2507790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Export ingredient list</a:t>
          </a:r>
          <a:endParaRPr lang="en-US" sz="1500" kern="1200"/>
        </a:p>
      </dsp:txBody>
      <dsp:txXfrm>
        <a:off x="2507790" y="3694934"/>
        <a:ext cx="1641796" cy="656718"/>
      </dsp:txXfrm>
    </dsp:sp>
    <dsp:sp modelId="{4796320C-C4FA-4E8D-B6B9-4DEF8177CFE9}">
      <dsp:nvSpPr>
        <dsp:cNvPr id="0" name=""/>
        <dsp:cNvSpPr/>
      </dsp:nvSpPr>
      <dsp:spPr>
        <a:xfrm>
          <a:off x="4757051" y="2381496"/>
          <a:ext cx="1001496" cy="10014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BAA03-647B-4543-B201-718CA048E32F}">
      <dsp:nvSpPr>
        <dsp:cNvPr id="0" name=""/>
        <dsp:cNvSpPr/>
      </dsp:nvSpPr>
      <dsp:spPr>
        <a:xfrm>
          <a:off x="4970485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77139-C8AE-413A-8BBE-5F2F6FD14E0A}">
      <dsp:nvSpPr>
        <dsp:cNvPr id="0" name=""/>
        <dsp:cNvSpPr/>
      </dsp:nvSpPr>
      <dsp:spPr>
        <a:xfrm>
          <a:off x="4436901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Secured Log In/Sign up</a:t>
          </a:r>
          <a:endParaRPr lang="en-US" sz="1500" kern="1200"/>
        </a:p>
      </dsp:txBody>
      <dsp:txXfrm>
        <a:off x="4436901" y="3694934"/>
        <a:ext cx="1641796" cy="656718"/>
      </dsp:txXfrm>
    </dsp:sp>
    <dsp:sp modelId="{44AD0AE2-47CF-4651-A11A-0ABB3AC40259}">
      <dsp:nvSpPr>
        <dsp:cNvPr id="0" name=""/>
        <dsp:cNvSpPr/>
      </dsp:nvSpPr>
      <dsp:spPr>
        <a:xfrm>
          <a:off x="6686163" y="2381496"/>
          <a:ext cx="1001496" cy="1001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213FA-EEA4-44C7-9102-ACD40417E09F}">
      <dsp:nvSpPr>
        <dsp:cNvPr id="0" name=""/>
        <dsp:cNvSpPr/>
      </dsp:nvSpPr>
      <dsp:spPr>
        <a:xfrm>
          <a:off x="6899596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CE6B2-E1AA-4260-9D16-4594DADFCD07}">
      <dsp:nvSpPr>
        <dsp:cNvPr id="0" name=""/>
        <dsp:cNvSpPr/>
      </dsp:nvSpPr>
      <dsp:spPr>
        <a:xfrm>
          <a:off x="6366012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 dirty="0"/>
            <a:t>Upload the recipe</a:t>
          </a:r>
          <a:endParaRPr lang="en-US" sz="1500" kern="1200" dirty="0"/>
        </a:p>
      </dsp:txBody>
      <dsp:txXfrm>
        <a:off x="6366012" y="3694934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06A6-9FFA-F042-A2F0-2E83EAA9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E69E6-C8AB-CD4D-A9CC-F5CF4EEED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4A877-D848-DF49-B7FC-3D18016D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BCD9E-40F2-F049-8A1F-87647321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1E81D-B98B-5E4D-9938-7AC0D72D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5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1222-5EBA-6545-99A5-57DA495A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597A2-4FC0-F34B-88B9-D36F268BB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3B7BC-0A69-704F-9DB3-3BD272EC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373A4-EEEB-A940-A848-8BFDAAB2A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A934-7456-3A42-A6B1-0397655B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A8F0F-95B0-824E-A080-1D7B814FF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DE620-641C-7D49-A929-D09FB03C2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CB2DE-5683-AA4D-88D7-6D35DDD2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F519-C0B5-8A4C-B90D-3422D271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FF9F0-481D-0541-A394-37DE52A8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1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BD28-A591-9C45-81A4-B1D84EA8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BB10-1013-8E44-A962-75FCDADB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2B26B-190C-B342-A47B-10B5CA71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AA13A-B98A-3742-844C-919F05DA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494F-B152-8F41-A72E-AA4FDEBD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8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355C-5FA2-C048-AA9F-B1C2FD9D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C98C6-3B4E-B24C-A560-F34286CA5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8FB1E-CA8D-D74E-ADEC-6CB27495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FF3FF-EF2E-1949-B293-63A8AB1C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2E148-0A29-E44C-BC71-B42A8C42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8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DF31-DBB4-B64C-87D1-7D6208F9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30E6B-64CC-8B4B-B2D7-12AC8EBA1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F56E4-90D4-A943-9091-A0697958E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B3325-C804-D743-A48D-9CBF8CF4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1AF63-3AA6-FC4E-A8B8-135E323D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B4953-B17F-6A45-AC48-91B9C68E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6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6232-4E60-6144-9BD7-DB7D3974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06435-9C23-1F43-9471-737E5308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57D45-96AD-884A-ADCE-EBCD58491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5C48D-0E1F-CA4B-9CC9-38F8493EA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19B9C-50E2-8A4F-94E4-535F97F73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207D3-5891-B84A-9C3F-AFA50440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7002C-4696-DC43-A4D3-30E65FA57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B9681F-C158-D647-A30F-61553D05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3465-3419-4B40-B7B4-CC39B02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273A1-459A-754E-8935-6B221886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3EE1B-C028-724A-9A61-D0785573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140CE-855C-4D40-83D1-8706C406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1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A06AB-76EA-614F-AD37-08945972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2999C-0BB0-9544-A95B-8ED97F6DB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2D305-AAFC-0F4B-A722-04A7DE7F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79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1879-D0D1-E64F-89C1-58EA09AE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6323-0836-834E-AAF3-793AFCEEF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529BD-1070-E841-954F-E0AB5866C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59434-0F4A-4240-8721-4A711052D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384E4-985C-F64E-B136-DE7B2AEC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95B95-989D-094C-AE24-06515F18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6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641A-141B-F846-8D25-14B70299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3EDBF-9B26-A54B-B3F5-D25E2568F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92372-C480-3147-9C70-6CA49FF29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83A18-5F82-1043-AE7F-0BE41BB07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5C70A-E10C-DA48-8081-F27A9805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69E81-0AD5-C045-BED0-F29C4499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3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3421B-6B76-FF4E-8052-CD510D61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F9E6-8E20-7A41-84EC-79E819365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5DAB8-03CF-9142-A4C7-A80C60242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0E51D-7D78-E94B-8287-B6A0926165F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E9649-9271-154B-8F48-C240F71B2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7D7C-7F19-674E-BF22-F385B462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00051-7395-C049-95CD-FBFB9329D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DE08-641C-4F31-8549-AF92E97CD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AE490-6A08-4D8D-82B3-E2BA2B40D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136C-3939-4187-93F0-9741DEBBF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4" b="1086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3D3632-B7C9-4C52-838E-CCFC9A4F8562}"/>
              </a:ext>
            </a:extLst>
          </p:cNvPr>
          <p:cNvSpPr txBox="1">
            <a:spLocks/>
          </p:cNvSpPr>
          <p:nvPr/>
        </p:nvSpPr>
        <p:spPr>
          <a:xfrm>
            <a:off x="162724" y="2338575"/>
            <a:ext cx="6470692" cy="12293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dirty="0">
                <a:solidFill>
                  <a:schemeClr val="bg1"/>
                </a:solidFill>
              </a:rPr>
              <a:t>MEAL PREP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C894E-4C01-4FBB-806B-1D9186C964C6}"/>
              </a:ext>
            </a:extLst>
          </p:cNvPr>
          <p:cNvSpPr txBox="1"/>
          <p:nvPr/>
        </p:nvSpPr>
        <p:spPr>
          <a:xfrm flipH="1">
            <a:off x="1022870" y="3909948"/>
            <a:ext cx="4750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OPTIMUS(GROUP 18)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D24AA85-1FE1-7F49-A93B-564A6D25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4632326"/>
            <a:ext cx="1447800" cy="17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9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CFE559-8430-3144-8765-6708DEA1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</a:rPr>
              <a:t>ACCOMPLISHMENTS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99A9-91A7-DC46-BDC9-A6EAFD82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774" y="2257006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IN" sz="2000" dirty="0">
                <a:solidFill>
                  <a:srgbClr val="000000"/>
                </a:solidFill>
              </a:rPr>
              <a:t>Home Page</a:t>
            </a:r>
          </a:p>
          <a:p>
            <a:r>
              <a:rPr lang="en-IN" sz="2000" b="1" dirty="0">
                <a:solidFill>
                  <a:schemeClr val="accent1"/>
                </a:solidFill>
              </a:rPr>
              <a:t>Login/Sign In</a:t>
            </a:r>
          </a:p>
          <a:p>
            <a:endParaRPr lang="en-IN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9BB44A-F37F-6741-A43F-64F735C9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250" y="108018"/>
            <a:ext cx="3231147" cy="66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5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AE2C1-EBCC-0F42-821C-AD030045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000000"/>
                </a:solidFill>
              </a:rPr>
              <a:t>ACCOMPLISHMENTS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FA27-AEC0-0846-9ED7-96878CCA3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IN" sz="1800" dirty="0">
                <a:solidFill>
                  <a:srgbClr val="000000"/>
                </a:solidFill>
              </a:rPr>
              <a:t>Home Page</a:t>
            </a:r>
          </a:p>
          <a:p>
            <a:r>
              <a:rPr lang="en-IN" sz="1800" dirty="0">
                <a:solidFill>
                  <a:srgbClr val="000000"/>
                </a:solidFill>
              </a:rPr>
              <a:t>Login/Sign In</a:t>
            </a:r>
          </a:p>
          <a:p>
            <a:r>
              <a:rPr lang="en-IN" sz="1800" b="1" dirty="0">
                <a:solidFill>
                  <a:schemeClr val="accent1"/>
                </a:solidFill>
              </a:rPr>
              <a:t>Sign Up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080276-49A4-3649-B833-B3FF1CC24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818" y="126872"/>
            <a:ext cx="3433569" cy="660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2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71167F-BB32-7F4B-BB0B-745A2C88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</a:rPr>
              <a:t>ACCOMPLISHMENTS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8782D-D944-9045-97D7-C9EC0DE32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IN" sz="2000" dirty="0">
                <a:solidFill>
                  <a:srgbClr val="000000"/>
                </a:solidFill>
              </a:rPr>
              <a:t>Home Page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Login/Sign In</a:t>
            </a:r>
          </a:p>
          <a:p>
            <a:r>
              <a:rPr lang="en-IN" sz="2000" dirty="0">
                <a:solidFill>
                  <a:srgbClr val="000000"/>
                </a:solidFill>
              </a:rPr>
              <a:t>Sign Up</a:t>
            </a:r>
          </a:p>
          <a:p>
            <a:r>
              <a:rPr lang="en-IN" sz="2000" b="1" dirty="0">
                <a:solidFill>
                  <a:schemeClr val="accent1"/>
                </a:solidFill>
              </a:rPr>
              <a:t>Profile Page</a:t>
            </a:r>
          </a:p>
          <a:p>
            <a:endParaRPr lang="en-IN" sz="2000" dirty="0">
              <a:solidFill>
                <a:srgbClr val="000000"/>
              </a:solidFill>
            </a:endParaRPr>
          </a:p>
          <a:p>
            <a:endParaRPr lang="en-IN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N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670CE-DB52-9D43-B3CF-E062AC48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656" y="201356"/>
            <a:ext cx="3299219" cy="64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6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769D1-2172-B14E-B139-F5EECD28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</a:rPr>
              <a:t>ACCOMPLISHMENTS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40DCD-5226-3845-B88C-89C3B03EC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IN" sz="2000" dirty="0">
                <a:solidFill>
                  <a:srgbClr val="000000"/>
                </a:solidFill>
              </a:rPr>
              <a:t>Home Page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Login/Sign In</a:t>
            </a:r>
          </a:p>
          <a:p>
            <a:r>
              <a:rPr lang="en-IN" sz="2000" dirty="0">
                <a:solidFill>
                  <a:srgbClr val="000000"/>
                </a:solidFill>
              </a:rPr>
              <a:t>Sign Up</a:t>
            </a:r>
          </a:p>
          <a:p>
            <a:r>
              <a:rPr lang="en-IN" sz="2000" dirty="0">
                <a:solidFill>
                  <a:srgbClr val="000000"/>
                </a:solidFill>
              </a:rPr>
              <a:t>Profile Page</a:t>
            </a:r>
          </a:p>
          <a:p>
            <a:r>
              <a:rPr lang="en-IN" sz="2000" b="1" dirty="0">
                <a:solidFill>
                  <a:schemeClr val="accent1"/>
                </a:solidFill>
              </a:rPr>
              <a:t>Search Recipe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creen of a cell phone&#10;&#10;Description automatically generated">
            <a:extLst>
              <a:ext uri="{FF2B5EF4-FFF2-40B4-BE49-F238E27FC236}">
                <a16:creationId xmlns:a16="http://schemas.microsoft.com/office/drawing/2014/main" id="{FA5A40D5-AC14-4A46-AC47-656FE60B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96" y="76718"/>
            <a:ext cx="3318758" cy="67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6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533C0E-885E-044B-AAEC-1C0057B3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</a:rPr>
              <a:t>ACCOMPLISHMENTS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A3F7-71CD-DC45-B504-28AAB6ABC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IN" sz="2000" dirty="0">
                <a:solidFill>
                  <a:srgbClr val="000000"/>
                </a:solidFill>
              </a:rPr>
              <a:t>Home Page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Login/Sign In</a:t>
            </a:r>
          </a:p>
          <a:p>
            <a:r>
              <a:rPr lang="en-IN" sz="2000" dirty="0">
                <a:solidFill>
                  <a:srgbClr val="000000"/>
                </a:solidFill>
              </a:rPr>
              <a:t>Sign Up</a:t>
            </a:r>
          </a:p>
          <a:p>
            <a:r>
              <a:rPr lang="en-IN" sz="2000" dirty="0">
                <a:solidFill>
                  <a:srgbClr val="000000"/>
                </a:solidFill>
              </a:rPr>
              <a:t>Profile Page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Search Recipe</a:t>
            </a:r>
          </a:p>
          <a:p>
            <a:r>
              <a:rPr lang="en-IN" sz="2000" b="1" dirty="0">
                <a:solidFill>
                  <a:schemeClr val="accent1"/>
                </a:solidFill>
              </a:rPr>
              <a:t>View Recipe Video, Ingredients And Nutrition Facts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97FA8-E462-3D4C-B982-A7312569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62" y="196271"/>
            <a:ext cx="3200401" cy="646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9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D78A-0274-4D41-AF15-A7072C7C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</a:rPr>
              <a:t>ACCOMPLISHMENTS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6254-905C-E646-8BDF-A6A75685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IN" sz="2000" dirty="0">
                <a:solidFill>
                  <a:srgbClr val="000000"/>
                </a:solidFill>
              </a:rPr>
              <a:t>Home Page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Login/Sign In</a:t>
            </a:r>
          </a:p>
          <a:p>
            <a:r>
              <a:rPr lang="en-IN" sz="2000" dirty="0">
                <a:solidFill>
                  <a:srgbClr val="000000"/>
                </a:solidFill>
              </a:rPr>
              <a:t>Sign Up</a:t>
            </a:r>
          </a:p>
          <a:p>
            <a:r>
              <a:rPr lang="en-IN" sz="2000" dirty="0">
                <a:solidFill>
                  <a:srgbClr val="000000"/>
                </a:solidFill>
              </a:rPr>
              <a:t>Profile Page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Search Recipe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View Recipe Video, Ingredients And Nutrition Facts</a:t>
            </a:r>
          </a:p>
          <a:p>
            <a:r>
              <a:rPr lang="en-IN" sz="2000" b="1" dirty="0">
                <a:solidFill>
                  <a:schemeClr val="accent1"/>
                </a:solidFill>
              </a:rPr>
              <a:t>Favourite Recipes Page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75C878-9A78-F040-AE32-CBA72015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6" y="73930"/>
            <a:ext cx="3237640" cy="67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6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F1DF3-AABD-0547-B133-0369B50B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</a:rPr>
              <a:t>ACCOMPLISHMENTS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AF36-3578-7640-BC2E-36867758F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700" b="1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IN" sz="1700" dirty="0">
                <a:solidFill>
                  <a:srgbClr val="000000"/>
                </a:solidFill>
              </a:rPr>
              <a:t>Home Page</a:t>
            </a:r>
          </a:p>
          <a:p>
            <a:r>
              <a:rPr lang="en-IN" sz="1700" dirty="0">
                <a:solidFill>
                  <a:srgbClr val="000000"/>
                </a:solidFill>
              </a:rPr>
              <a:t>Login/Sign In</a:t>
            </a:r>
          </a:p>
          <a:p>
            <a:r>
              <a:rPr lang="en-IN" sz="1700" dirty="0">
                <a:solidFill>
                  <a:srgbClr val="000000"/>
                </a:solidFill>
              </a:rPr>
              <a:t>Sign Up</a:t>
            </a:r>
          </a:p>
          <a:p>
            <a:r>
              <a:rPr lang="en-IN" sz="1700" dirty="0">
                <a:solidFill>
                  <a:srgbClr val="000000"/>
                </a:solidFill>
              </a:rPr>
              <a:t>Profile Page</a:t>
            </a:r>
          </a:p>
          <a:p>
            <a:r>
              <a:rPr lang="en-IN" sz="1700" dirty="0">
                <a:solidFill>
                  <a:srgbClr val="000000"/>
                </a:solidFill>
              </a:rPr>
              <a:t>Search Recipe</a:t>
            </a:r>
          </a:p>
          <a:p>
            <a:r>
              <a:rPr lang="en-IN" sz="1700" dirty="0">
                <a:solidFill>
                  <a:srgbClr val="000000"/>
                </a:solidFill>
              </a:rPr>
              <a:t>View Recipe Video, Ingredients And Nutrition Facts</a:t>
            </a:r>
          </a:p>
          <a:p>
            <a:r>
              <a:rPr lang="en-IN" sz="1700" dirty="0">
                <a:solidFill>
                  <a:srgbClr val="000000"/>
                </a:solidFill>
              </a:rPr>
              <a:t>Favourite Recipes Page</a:t>
            </a:r>
          </a:p>
          <a:p>
            <a:pPr marL="0" indent="0">
              <a:buNone/>
            </a:pPr>
            <a:r>
              <a:rPr lang="en-IN" sz="1700" b="1" dirty="0">
                <a:solidFill>
                  <a:srgbClr val="000000"/>
                </a:solidFill>
              </a:rPr>
              <a:t>Expected Functionality</a:t>
            </a:r>
          </a:p>
          <a:p>
            <a:r>
              <a:rPr lang="en-IN" sz="1700" b="1" dirty="0">
                <a:solidFill>
                  <a:schemeClr val="accent1"/>
                </a:solidFill>
              </a:rPr>
              <a:t>View Recipes By Category</a:t>
            </a:r>
          </a:p>
          <a:p>
            <a:endParaRPr lang="en-IN" sz="17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3175E6-5EB2-3842-89C0-9A03BE32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34" y="899783"/>
            <a:ext cx="4554026" cy="52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6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692BE-3E3E-3B4E-AF6C-F967625E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000000"/>
                </a:solidFill>
              </a:rPr>
              <a:t>ACCOMPLISHMENTS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1ED73-84D1-0440-BFD8-A8F18D206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27" y="2042841"/>
            <a:ext cx="4765949" cy="3353476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IN" sz="2000" dirty="0">
                <a:solidFill>
                  <a:srgbClr val="000000"/>
                </a:solidFill>
              </a:rPr>
              <a:t>Home Page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Login/Sign In</a:t>
            </a:r>
          </a:p>
          <a:p>
            <a:r>
              <a:rPr lang="en-IN" sz="2000" dirty="0">
                <a:solidFill>
                  <a:srgbClr val="000000"/>
                </a:solidFill>
              </a:rPr>
              <a:t>Sign Up</a:t>
            </a:r>
          </a:p>
          <a:p>
            <a:r>
              <a:rPr lang="en-IN" sz="2000" dirty="0">
                <a:solidFill>
                  <a:srgbClr val="000000"/>
                </a:solidFill>
              </a:rPr>
              <a:t>Profile Page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Search Recipe</a:t>
            </a:r>
          </a:p>
          <a:p>
            <a:r>
              <a:rPr lang="en-IN" sz="2000" dirty="0">
                <a:solidFill>
                  <a:srgbClr val="000000"/>
                </a:solidFill>
              </a:rPr>
              <a:t>View Recipe Video, Ingredients And Nutrition Facts</a:t>
            </a:r>
          </a:p>
          <a:p>
            <a:r>
              <a:rPr lang="en-IN" sz="2000" dirty="0">
                <a:solidFill>
                  <a:srgbClr val="000000"/>
                </a:solidFill>
              </a:rPr>
              <a:t>Favourite Recipes Page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000000"/>
                </a:solidFill>
              </a:rPr>
              <a:t>Expected Functionality</a:t>
            </a:r>
          </a:p>
          <a:p>
            <a:r>
              <a:rPr lang="en-IN" sz="2000" dirty="0">
                <a:solidFill>
                  <a:srgbClr val="000000"/>
                </a:solidFill>
              </a:rPr>
              <a:t>View Recipes By Category</a:t>
            </a:r>
          </a:p>
          <a:p>
            <a:r>
              <a:rPr lang="en-IN" sz="2000" b="1" dirty="0">
                <a:solidFill>
                  <a:schemeClr val="accent1"/>
                </a:solidFill>
              </a:rPr>
              <a:t>Upload Recipe</a:t>
            </a:r>
          </a:p>
          <a:p>
            <a:pPr marL="0" indent="0">
              <a:buNone/>
            </a:pP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CAB43C-ADD3-064B-A12E-ECE6980B5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89" y="276604"/>
            <a:ext cx="3010536" cy="630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7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37BE5A-C557-9E42-AB0C-59E5B776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11" y="465197"/>
            <a:ext cx="4977976" cy="145405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</a:rPr>
              <a:t>ACCOMPLISHMENTS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8EA65-6978-634D-B40B-A588E5FB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IN" sz="1800" dirty="0">
                <a:solidFill>
                  <a:srgbClr val="000000"/>
                </a:solidFill>
              </a:rPr>
              <a:t>Home Page</a:t>
            </a:r>
          </a:p>
          <a:p>
            <a:r>
              <a:rPr lang="en-IN" sz="1800" dirty="0">
                <a:solidFill>
                  <a:srgbClr val="000000"/>
                </a:solidFill>
              </a:rPr>
              <a:t>Login/Sign In</a:t>
            </a:r>
          </a:p>
          <a:p>
            <a:r>
              <a:rPr lang="en-IN" sz="1800" dirty="0">
                <a:solidFill>
                  <a:srgbClr val="000000"/>
                </a:solidFill>
              </a:rPr>
              <a:t>Sign Up</a:t>
            </a:r>
          </a:p>
          <a:p>
            <a:r>
              <a:rPr lang="en-IN" sz="1800" dirty="0">
                <a:solidFill>
                  <a:srgbClr val="000000"/>
                </a:solidFill>
              </a:rPr>
              <a:t>Profile Page</a:t>
            </a:r>
          </a:p>
          <a:p>
            <a:r>
              <a:rPr lang="en-IN" sz="1800" dirty="0">
                <a:solidFill>
                  <a:srgbClr val="000000"/>
                </a:solidFill>
              </a:rPr>
              <a:t>Search Recipe</a:t>
            </a:r>
          </a:p>
          <a:p>
            <a:r>
              <a:rPr lang="en-IN" sz="1800" dirty="0">
                <a:solidFill>
                  <a:srgbClr val="000000"/>
                </a:solidFill>
              </a:rPr>
              <a:t>View Recipe Video, Ingredients And Nutrition Facts</a:t>
            </a:r>
          </a:p>
          <a:p>
            <a:r>
              <a:rPr lang="en-IN" sz="1800" dirty="0">
                <a:solidFill>
                  <a:srgbClr val="000000"/>
                </a:solidFill>
              </a:rPr>
              <a:t>Favourite Recipes Page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000000"/>
                </a:solidFill>
              </a:rPr>
              <a:t>Expected Functionality</a:t>
            </a:r>
          </a:p>
          <a:p>
            <a:r>
              <a:rPr lang="en-IN" sz="1800" dirty="0">
                <a:solidFill>
                  <a:srgbClr val="000000"/>
                </a:solidFill>
              </a:rPr>
              <a:t>View Recipes By Category</a:t>
            </a:r>
          </a:p>
          <a:p>
            <a:r>
              <a:rPr lang="en-IN" sz="1800" b="1" dirty="0">
                <a:solidFill>
                  <a:srgbClr val="000000"/>
                </a:solidFill>
              </a:rPr>
              <a:t>Upload Recipe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000000"/>
                </a:solidFill>
              </a:rPr>
              <a:t>Bonus Functionality</a:t>
            </a:r>
          </a:p>
          <a:p>
            <a:r>
              <a:rPr lang="en-IN" sz="1800" b="1" dirty="0">
                <a:solidFill>
                  <a:schemeClr val="accent1"/>
                </a:solidFill>
              </a:rPr>
              <a:t>Improved Sign-Up With Google Auth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C20C3-0E20-A54A-A0D8-9D09EC77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62" y="217848"/>
            <a:ext cx="3243262" cy="64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9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0F3BB-53FA-134B-90E5-AA9AB0BEA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21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B03BFBFC-1312-2D45-A495-CAE48748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" y="1700213"/>
            <a:ext cx="4646399" cy="3657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13900-BD38-4D41-AEFC-00175EFDA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IN" sz="2000" dirty="0">
                <a:solidFill>
                  <a:srgbClr val="000000"/>
                </a:solidFill>
              </a:rPr>
              <a:t>1. Manual Testing</a:t>
            </a:r>
          </a:p>
          <a:p>
            <a:r>
              <a:rPr lang="en-IN" sz="2000" dirty="0">
                <a:solidFill>
                  <a:srgbClr val="000000"/>
                </a:solidFill>
              </a:rPr>
              <a:t>2. Integration Testing</a:t>
            </a:r>
          </a:p>
          <a:p>
            <a:r>
              <a:rPr lang="en-IN" sz="2000" dirty="0">
                <a:solidFill>
                  <a:srgbClr val="000000"/>
                </a:solidFill>
              </a:rPr>
              <a:t>3. Beta Testing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0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DB125-75CD-6B4C-BF6A-D0FD27B4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TARGET AUDIENCE AND USAGE ENVIRONMENT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9A0EF6-945F-D040-A754-298C694F8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0000"/>
                </a:solidFill>
              </a:rPr>
              <a:t>Users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Independent Cook: Working professionals, Students, middle-aged and elderly people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Passionate Cook: People willing to learn new recipes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Limited Knowledge Cook: People with limited knowledge about cooking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</a:rPr>
              <a:t>Environment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Users can use the app whenever they wish to, but they need internet connectivity to view the recipes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1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A2F14-86BD-9248-B10A-8D7EE9C7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02DE1412-055D-46D7-9BE8-9221B071E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8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3D43-2C61-4F45-89B0-A4AD872F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APPLICATION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6FEF64-2193-4D95-ADBC-586F8D10C5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319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B5C0-C036-3447-A315-3FC961B9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IN" b="1"/>
              <a:t>USABILITY, SECURITY, ACCESSIBILITY</a:t>
            </a:r>
            <a:endParaRPr lang="en-US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Laptop Secure">
            <a:extLst>
              <a:ext uri="{FF2B5EF4-FFF2-40B4-BE49-F238E27FC236}">
                <a16:creationId xmlns:a16="http://schemas.microsoft.com/office/drawing/2014/main" id="{4EDC0A76-8F76-49CE-876E-4624B593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64" y="1872360"/>
            <a:ext cx="3113280" cy="31132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5D0D-8B15-8549-82C2-9A27DFB19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/>
              <a:t>Usability</a:t>
            </a:r>
            <a:r>
              <a:rPr lang="en-IN" sz="1600" dirty="0"/>
              <a:t> </a:t>
            </a:r>
          </a:p>
          <a:p>
            <a:r>
              <a:rPr lang="en-IN" sz="1600" dirty="0"/>
              <a:t>Business Model - Simple and user-friendly interface</a:t>
            </a:r>
          </a:p>
          <a:p>
            <a:r>
              <a:rPr lang="en-IN" sz="1600" dirty="0"/>
              <a:t>Proper error messages and validations</a:t>
            </a:r>
          </a:p>
          <a:p>
            <a:r>
              <a:rPr lang="en-IN" sz="1600" dirty="0"/>
              <a:t>Run time validations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b="1" dirty="0"/>
              <a:t>Security</a:t>
            </a:r>
          </a:p>
          <a:p>
            <a:r>
              <a:rPr lang="en-IN" sz="1600" dirty="0"/>
              <a:t>User Authentication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b="1" dirty="0"/>
              <a:t>Accessibility</a:t>
            </a:r>
          </a:p>
          <a:p>
            <a:r>
              <a:rPr lang="en-IN" sz="1600" dirty="0"/>
              <a:t>Text</a:t>
            </a:r>
          </a:p>
          <a:p>
            <a:r>
              <a:rPr lang="en-IN" sz="1600" dirty="0"/>
              <a:t>Internet is required to access the application</a:t>
            </a:r>
          </a:p>
          <a:p>
            <a:endParaRPr lang="en-IN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157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D428F2-A1CA-2D4A-8BC2-AEF69FDD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BENEFITS OF APPLICATION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466C815-B49E-1145-B1FD-DF8D0E0E9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738" r="39245" b="2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CFDE-A2DA-FA49-9BB1-D5069541B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Users can find different recipes according to their taste.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Recipe information is available in both video and text formats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Shows all the ingredients required for the recipe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Displays all the nutritional information related to the recipe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User can also upload the recipe</a:t>
            </a:r>
          </a:p>
        </p:txBody>
      </p:sp>
    </p:spTree>
    <p:extLst>
      <p:ext uri="{BB962C8B-B14F-4D97-AF65-F5344CB8AC3E}">
        <p14:creationId xmlns:p14="http://schemas.microsoft.com/office/powerpoint/2010/main" val="341657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C0F97-D6AD-A447-B546-0F049DDF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FFFFFF"/>
                </a:solidFill>
              </a:rPr>
              <a:t>AVAILABILITY AND COST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75" name="Picture 74" descr="A close up of a logo&#10;&#10;Description automatically generated">
            <a:extLst>
              <a:ext uri="{FF2B5EF4-FFF2-40B4-BE49-F238E27FC236}">
                <a16:creationId xmlns:a16="http://schemas.microsoft.com/office/drawing/2014/main" id="{2C455E2F-4BD9-EA43-8A09-7E2D755CB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6" b="16261"/>
          <a:stretch/>
        </p:blipFill>
        <p:spPr>
          <a:xfrm>
            <a:off x="804671" y="3457225"/>
            <a:ext cx="4954693" cy="19783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6506-673C-C64B-8D81-C68D1855D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rgbClr val="000000"/>
                </a:solidFill>
              </a:rPr>
              <a:t>Application is available on Google Play Store</a:t>
            </a:r>
          </a:p>
          <a:p>
            <a:r>
              <a:rPr lang="en-US" sz="1900">
                <a:solidFill>
                  <a:srgbClr val="000000"/>
                </a:solidFill>
              </a:rPr>
              <a:t>Free Model</a:t>
            </a:r>
          </a:p>
        </p:txBody>
      </p:sp>
    </p:spTree>
    <p:extLst>
      <p:ext uri="{BB962C8B-B14F-4D97-AF65-F5344CB8AC3E}">
        <p14:creationId xmlns:p14="http://schemas.microsoft.com/office/powerpoint/2010/main" val="226198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7CA48-B147-9143-824C-0A7786D9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275BB4E-701A-EC4F-A9AC-1D122919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16" y="271463"/>
            <a:ext cx="8636214" cy="63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A4D6F-C9A6-B346-9749-0ADEA984B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FB6D-7C46-224D-B5D7-C87FFE16D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</a:rPr>
              <a:t>GitHub Merge Issues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</a:rPr>
              <a:t>Faced issues while committing the code as there were merge conflicts in some on the files which needs to be resolved before committing the code .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9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E026-F572-6B4D-A359-E3C8A4BE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000000"/>
                </a:solidFill>
              </a:rPr>
              <a:t>ACCOMPLISHMENTS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B45DF-01EE-B548-870A-CFEAE7C1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rgbClr val="000000"/>
                </a:solidFill>
              </a:rPr>
              <a:t>Minimum Functionality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Home Page</a:t>
            </a:r>
          </a:p>
        </p:txBody>
      </p:sp>
      <p:sp>
        <p:nvSpPr>
          <p:cNvPr id="28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 shot of food&#10;&#10;Description automatically generated">
            <a:extLst>
              <a:ext uri="{FF2B5EF4-FFF2-40B4-BE49-F238E27FC236}">
                <a16:creationId xmlns:a16="http://schemas.microsoft.com/office/drawing/2014/main" id="{FE7DB40E-5818-B84E-87C5-B38B6045F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01" y="56650"/>
            <a:ext cx="3471861" cy="680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42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455</Words>
  <Application>Microsoft Office PowerPoint</Application>
  <PresentationFormat>Widescreen</PresentationFormat>
  <Paragraphs>131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TARGET AUDIENCE AND USAGE ENVIRONMENT</vt:lpstr>
      <vt:lpstr>APPLICATION FEATURES</vt:lpstr>
      <vt:lpstr>USABILITY, SECURITY, ACCESSIBILITY</vt:lpstr>
      <vt:lpstr>BENEFITS OF APPLICATION</vt:lpstr>
      <vt:lpstr>AVAILABILITY AND COST</vt:lpstr>
      <vt:lpstr>ARCHITECTURE</vt:lpstr>
      <vt:lpstr>PROBLEMS ENCOUNTERED</vt:lpstr>
      <vt:lpstr>ACCOMPLISHMENTS</vt:lpstr>
      <vt:lpstr>ACCOMPLISHMENTS</vt:lpstr>
      <vt:lpstr>ACCOMPLISHMENTS</vt:lpstr>
      <vt:lpstr>ACCOMPLISHMENTS</vt:lpstr>
      <vt:lpstr>ACCOMPLISHMENTS</vt:lpstr>
      <vt:lpstr>ACCOMPLISHMENTS</vt:lpstr>
      <vt:lpstr>ACCOMPLISHMENTS</vt:lpstr>
      <vt:lpstr>ACCOMPLISHMENTS</vt:lpstr>
      <vt:lpstr>ACCOMPLISHMENTS</vt:lpstr>
      <vt:lpstr>ACCOMPLISHMENTS</vt:lpstr>
      <vt:lpstr>TESTING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 Kumar Itekela</dc:creator>
  <cp:lastModifiedBy>Satya Kumar Itekela</cp:lastModifiedBy>
  <cp:revision>3</cp:revision>
  <dcterms:created xsi:type="dcterms:W3CDTF">2020-04-03T17:58:57Z</dcterms:created>
  <dcterms:modified xsi:type="dcterms:W3CDTF">2020-04-03T18:01:21Z</dcterms:modified>
</cp:coreProperties>
</file>